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01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1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62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322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91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59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84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2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428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96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332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DD30F79-0A02-4506-AA5D-6FD361DD8C1F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027F04B-188F-4E2A-A11B-2012948DAF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370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en 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388165"/>
          </a:xfrm>
        </p:spPr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7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6579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klimaat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Het klimaat in een dierverblijf pas je aan, aan het dier dat er in zit.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Het klimaat is in dit geval een combinatie van temperatuur, luchtvochtigheid en ventilatie.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39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Temperatuur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Omgevingstemperatuur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 optimale omgevingstemperatuur is de temperatuur waarbij de dieren zich het prettigst voelen.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Om de optimale temperatuur van het dier te bepalen, kijk je naar de natuurlijke leefomgeving van een dier.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Onderste kritieke temperatuur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 minimale temperatuur in een verblijf waarbij een dier zich prettig voelt.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Bovenste kritieke temperatuur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 maximale temperatuur in een verblijf waarbij een dier zich prettig voelt.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0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Temperatuur </a:t>
            </a:r>
            <a:r>
              <a:rPr lang="nl-NL" dirty="0" smtClean="0"/>
              <a:t>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Naast de omgevingstemperatuur is voor sommige dieren ook de lokale temperatuur nog van belang.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Koudbloedig dier: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Een dier dat zelf geen eigen lichaamswarmte kan produceren.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Warmbloedig dier: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Dier dat zelf zijn eigen lichaamstemperatuur kan reguleren. </a:t>
            </a:r>
          </a:p>
        </p:txBody>
      </p:sp>
    </p:spTree>
    <p:extLst>
      <p:ext uri="{BB962C8B-B14F-4D97-AF65-F5344CB8AC3E}">
        <p14:creationId xmlns:p14="http://schemas.microsoft.com/office/powerpoint/2010/main" val="392932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Temperatuur (3)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Min-Max thermometer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Meet de huidige temperatuur en de hoogst en laagst gemeten temperatuur. 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0" y="3232366"/>
            <a:ext cx="4316186" cy="328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67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Luchtvochtigheid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Relatieve luchtvochtigheid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Hoeveelheid waterdamp in de lucht bij een bepaalde omgevingstemperatuur.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Het is een percentage van de maximale luchtvochtigheid die de lucht kan bevatten bij die temperatuur.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 relatieve luchtvochtigheid wordt gemeten met een hygrometer.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Bij een grotere hoeveelheid dieren in een kleine ruimte zal de </a:t>
            </a:r>
          </a:p>
          <a:p>
            <a:pPr marL="45720" indent="0">
              <a:buNone/>
            </a:pPr>
            <a:r>
              <a:rPr lang="nl-NL" dirty="0" smtClean="0">
                <a:solidFill>
                  <a:schemeClr val="tx1"/>
                </a:solidFill>
              </a:rPr>
              <a:t>   luchtvochtigheid snel stijgen. </a:t>
            </a:r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892" y="4041140"/>
            <a:ext cx="2617543" cy="243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93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Ventilatie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Ventilatie is het verplaatsen van lucht met als doel lucht te verversen.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Ventilatie is belangrijk om: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Afvalstoffen weg te voeren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Warmte en vocht af te voeren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Frisse en zuurstofrijke lucht aan te voeren.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Ventilatievormen: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Natuurlijke ventilatie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Mechanische ventilatie 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4510" y="2511083"/>
            <a:ext cx="3223642" cy="191745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4510" y="4519979"/>
            <a:ext cx="3244085" cy="195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73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Licht heeft invloed op: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Het gedrag </a:t>
            </a:r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nl-NL" dirty="0" smtClean="0">
                <a:solidFill>
                  <a:schemeClr val="tx1"/>
                </a:solidFill>
              </a:rPr>
              <a:t>activiteit en bioritme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 gezondheid </a:t>
            </a:r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aanmaak vitamine D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De voortplanting  bronstijd</a:t>
            </a:r>
          </a:p>
          <a:p>
            <a:pPr lvl="1"/>
            <a:endParaRPr lang="nl-NL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Uv-Straling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Uv</a:t>
            </a:r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 A  helpt reptielen beter zien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Uv</a:t>
            </a:r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 B  nodig voor aanmaak vitamine D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Uv</a:t>
            </a:r>
            <a:r>
              <a:rPr lang="nl-NL" dirty="0" smtClean="0">
                <a:solidFill>
                  <a:schemeClr val="tx1"/>
                </a:solidFill>
                <a:sym typeface="Wingdings" panose="05000000000000000000" pitchFamily="2" charset="2"/>
              </a:rPr>
              <a:t> C  gevaarlijk voor zowel mens en dier (komt niet door de ozon)</a:t>
            </a:r>
          </a:p>
          <a:p>
            <a:pPr lvl="1"/>
            <a:endParaRPr lang="nl-NL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/>
            <a:endParaRPr lang="nl-NL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385" y="5054785"/>
            <a:ext cx="1969110" cy="138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07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Waar hebben we het vandaag over gehad?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Het klimaat in een dierverblijf: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Temperatuur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Luchtvochtigheid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Ventilatie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Licht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Lichaamstemperatuur en onderhoud hiervan bij honden en katten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25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402</TotalTime>
  <Words>350</Words>
  <Application>Microsoft Office PowerPoint</Application>
  <PresentationFormat>Breedbeeld</PresentationFormat>
  <Paragraphs>67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Corbel</vt:lpstr>
      <vt:lpstr>Wingdings</vt:lpstr>
      <vt:lpstr>Basis</vt:lpstr>
      <vt:lpstr>Huisvesting en Hygiëne</vt:lpstr>
      <vt:lpstr>Het klimaat</vt:lpstr>
      <vt:lpstr>Temperatuur (1)</vt:lpstr>
      <vt:lpstr>Temperatuur (2)</vt:lpstr>
      <vt:lpstr>Temperatuur (3)</vt:lpstr>
      <vt:lpstr>Luchtvochtigheid</vt:lpstr>
      <vt:lpstr>Ventilatie</vt:lpstr>
      <vt:lpstr>Licht</vt:lpstr>
      <vt:lpstr>Waar hebben we het vandaag over gehad?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32</cp:revision>
  <dcterms:created xsi:type="dcterms:W3CDTF">2017-09-12T13:43:45Z</dcterms:created>
  <dcterms:modified xsi:type="dcterms:W3CDTF">2018-10-16T07:19:53Z</dcterms:modified>
</cp:coreProperties>
</file>